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  <p:sldMasterId id="2147483823" r:id="rId2"/>
  </p:sldMasterIdLst>
  <p:notesMasterIdLst>
    <p:notesMasterId r:id="rId14"/>
  </p:notesMasterIdLst>
  <p:handoutMasterIdLst>
    <p:handoutMasterId r:id="rId15"/>
  </p:handoutMasterIdLst>
  <p:sldIdLst>
    <p:sldId id="349" r:id="rId3"/>
    <p:sldId id="267" r:id="rId4"/>
    <p:sldId id="373" r:id="rId5"/>
    <p:sldId id="374" r:id="rId6"/>
    <p:sldId id="367" r:id="rId7"/>
    <p:sldId id="368" r:id="rId8"/>
    <p:sldId id="375" r:id="rId9"/>
    <p:sldId id="371" r:id="rId10"/>
    <p:sldId id="372" r:id="rId11"/>
    <p:sldId id="370" r:id="rId12"/>
    <p:sldId id="311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6" autoAdjust="0"/>
    <p:restoredTop sz="86458" autoAdjust="0"/>
  </p:normalViewPr>
  <p:slideViewPr>
    <p:cSldViewPr>
      <p:cViewPr varScale="1">
        <p:scale>
          <a:sx n="74" d="100"/>
          <a:sy n="74" d="100"/>
        </p:scale>
        <p:origin x="87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20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4253409-CFF8-41A2-953C-AE1645002510}" type="slidenum">
              <a:rPr lang="en-US" altLang="en-US"/>
              <a:pPr eaLnBrk="1" hangingPunct="1"/>
              <a:t>1</a:t>
            </a:fld>
            <a:endParaRPr lang="en-US" alt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139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020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6628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2F7186F-D9E7-4962-919B-0AA5DD011911}" type="slidenum">
              <a:rPr lang="en-US" smtClean="0"/>
              <a:pPr eaLnBrk="1" hangingPunct="1"/>
              <a:t>11</a:t>
            </a:fld>
            <a:endParaRPr lang="en-US" dirty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87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7979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493542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127586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635500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8792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764771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9377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6447603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46320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335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4036783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840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2434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069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2611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8693804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2950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37652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42220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oice blocks-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413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154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8283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7918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57853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30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8DA6CE66-0146-4689-BC9F-F562334963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00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C42393-43EC-43C0-933C-6729D4D70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43626" y="4723384"/>
            <a:ext cx="2758449" cy="149961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8" r:id="rId5"/>
    <p:sldLayoutId id="2147483819" r:id="rId6"/>
    <p:sldLayoutId id="2147483816" r:id="rId7"/>
    <p:sldLayoutId id="2147483820" r:id="rId8"/>
    <p:sldLayoutId id="2147483817" r:id="rId9"/>
    <p:sldLayoutId id="2147483821" r:id="rId10"/>
    <p:sldLayoutId id="2147483810" r:id="rId11"/>
    <p:sldLayoutId id="2147483804" r:id="rId12"/>
    <p:sldLayoutId id="2147483811" r:id="rId13"/>
    <p:sldLayoutId id="2147483807" r:id="rId14"/>
    <p:sldLayoutId id="2147483808" r:id="rId15"/>
    <p:sldLayoutId id="2147483809" r:id="rId16"/>
    <p:sldLayoutId id="2147483812" r:id="rId17"/>
    <p:sldLayoutId id="2147483813" r:id="rId18"/>
    <p:sldLayoutId id="2147483814" r:id="rId19"/>
    <p:sldLayoutId id="2147483815" r:id="rId20"/>
    <p:sldLayoutId id="2147483822" r:id="rId2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0250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  <p:sldLayoutId id="2147483845" r:id="rId22"/>
    <p:sldLayoutId id="2147483846" r:id="rId23"/>
    <p:sldLayoutId id="2147483847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Make Repetitive Edits</a:t>
            </a:r>
          </a:p>
          <a:p>
            <a:r>
              <a:rPr lang="en-US" altLang="en-US" dirty="0"/>
              <a:t>Apply Repetitive Formatting</a:t>
            </a:r>
          </a:p>
          <a:p>
            <a:r>
              <a:rPr lang="en-US" altLang="en-US" dirty="0"/>
              <a:t>Use Styles to Streamline Repetitive Formatting Tasks</a:t>
            </a:r>
          </a:p>
          <a:p>
            <a:endParaRPr lang="en-US" alt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Working More Efficiently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40133A-A491-44FA-AFD5-D36BDB2B2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03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You have expended much effort to apply formatting combinations.</a:t>
            </a:r>
          </a:p>
          <a:p>
            <a:r>
              <a:rPr lang="en-US"/>
              <a:t>Format Painter helps, but even that is tedious and has limitations.</a:t>
            </a:r>
          </a:p>
          <a:p>
            <a:r>
              <a:rPr lang="en-US"/>
              <a:t>You'll now take advantage of Word styles to define reusable formatting sets.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Activity: Creating and Applying Styles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BACC32-435D-4DFA-B34E-B2557959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59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4C3969-395C-4101-B77C-8FB34946D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946C1-7656-4059-8D5C-293C6082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When might you use Word styles instead of other options for applying repetitive formatting, such as Repeat Format and Format Painter?</a:t>
            </a:r>
          </a:p>
          <a:p>
            <a:r>
              <a:rPr lang="en-US" dirty="0"/>
              <a:t>What kinds of documents do you create that would be easier or more efficient to format if you used Word styles?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Make Repetitive Edits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Use Find and Replace to change every instance of BWH to Building with Heart.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Activity: Using Find and Replace to Edit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6455" y="2811875"/>
            <a:ext cx="4118644" cy="306305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67353" y="2244653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Building with Heart</a:t>
            </a:r>
          </a:p>
        </p:txBody>
      </p:sp>
      <p:sp>
        <p:nvSpPr>
          <p:cNvPr id="9" name="Bent Arrow 8"/>
          <p:cNvSpPr/>
          <p:nvPr/>
        </p:nvSpPr>
        <p:spPr bwMode="auto">
          <a:xfrm rot="16200000" flipH="1">
            <a:off x="4159804" y="2333002"/>
            <a:ext cx="1376847" cy="1238250"/>
          </a:xfrm>
          <a:prstGeom prst="bentArrow">
            <a:avLst/>
          </a:prstGeom>
          <a:solidFill>
            <a:srgbClr val="0398CC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DEFAE0E-B156-47E7-BBBD-DF0B4C204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532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 Repetitive Formatting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67525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Continue formatting the Building with Heart fact sheet.</a:t>
            </a:r>
          </a:p>
          <a:p>
            <a:r>
              <a:rPr lang="en-US"/>
              <a:t>You've already applied some character and paragraph formatting.</a:t>
            </a:r>
          </a:p>
          <a:p>
            <a:r>
              <a:rPr lang="en-US"/>
              <a:t>Now make sure that formats are applied consistently.</a:t>
            </a:r>
          </a:p>
          <a:p>
            <a:r>
              <a:rPr lang="en-US"/>
              <a:t>For example, all headings will have the same large red text, centered on the page.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Activity: Copying and Repeating Formats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7600">
            <a:off x="2895448" y="2905954"/>
            <a:ext cx="3353104" cy="3353104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4F8D02-B1EA-4DA1-A805-24C9FE45B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449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portion of text has several formats applied to it.</a:t>
            </a:r>
          </a:p>
          <a:p>
            <a:r>
              <a:rPr lang="en-US" dirty="0"/>
              <a:t>It does not fit well with the rest of the document.</a:t>
            </a:r>
          </a:p>
          <a:p>
            <a:r>
              <a:rPr lang="en-US"/>
              <a:t>You will clear all formatting from this text and start over.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Activity: Clearing Formatting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7169" y="2992582"/>
            <a:ext cx="3816290" cy="237744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0FE2D-BDA4-4199-8811-27DEEC5F8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792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Styles to Streamline     Repetitive Formatting Tasks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2019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Using Formatting Efficiently (Slide 1 of 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Managing Formatting and Styles</a:t>
            </a:r>
          </a:p>
          <a:p>
            <a:r>
              <a:rPr lang="en-US" dirty="0"/>
              <a:t>Use templates and Word styles for formats you use often:</a:t>
            </a:r>
          </a:p>
          <a:p>
            <a:pPr lvl="1"/>
            <a:r>
              <a:rPr lang="en-US" dirty="0"/>
              <a:t>Can be shared across all documents based on the template.</a:t>
            </a:r>
          </a:p>
          <a:p>
            <a:pPr lvl="1"/>
            <a:r>
              <a:rPr lang="en-US" dirty="0"/>
              <a:t>Help with consistency.</a:t>
            </a:r>
          </a:p>
          <a:p>
            <a:pPr lvl="1"/>
            <a:r>
              <a:rPr lang="en-US" dirty="0"/>
              <a:t>Multiple documents benefit from improvements to the template</a:t>
            </a:r>
          </a:p>
          <a:p>
            <a:r>
              <a:rPr lang="en-US" dirty="0"/>
              <a:t>Where to save styles:</a:t>
            </a:r>
          </a:p>
          <a:p>
            <a:pPr lvl="1"/>
            <a:r>
              <a:rPr lang="en-US" dirty="0"/>
              <a:t>Used only in one document – save directly in the document.</a:t>
            </a:r>
          </a:p>
          <a:p>
            <a:pPr lvl="1"/>
            <a:r>
              <a:rPr lang="en-US" dirty="0"/>
              <a:t>Used by multiple documents – save in the template.</a:t>
            </a:r>
          </a:p>
          <a:p>
            <a:pPr lvl="1"/>
            <a:r>
              <a:rPr lang="en-US" dirty="0"/>
              <a:t>Get in the habit of pasting text without the formatting.</a:t>
            </a:r>
          </a:p>
          <a:p>
            <a:r>
              <a:rPr lang="en-US" dirty="0"/>
              <a:t>Set your Paste Options to control the defaults for pasting text from different sources.</a:t>
            </a:r>
          </a:p>
          <a:p>
            <a:r>
              <a:rPr lang="en-US" dirty="0"/>
              <a:t>Use the Styles task pane and Style Inspector to understand the formatting of documents you didn’t create. Clean up and simplify as needed.</a:t>
            </a:r>
          </a:p>
          <a:p>
            <a:r>
              <a:rPr lang="en-US" dirty="0"/>
              <a:t>Keep formatting simple.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BDF6A4-C731-469D-913E-0B32541BF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61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8561">
            <a:off x="4882725" y="4931806"/>
            <a:ext cx="4111760" cy="158531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Designing with Type</a:t>
            </a:r>
          </a:p>
          <a:p>
            <a:r>
              <a:rPr lang="en-US" dirty="0"/>
              <a:t>Try to use no more than two fonts per document.</a:t>
            </a:r>
          </a:p>
          <a:p>
            <a:r>
              <a:rPr lang="en-US" dirty="0"/>
              <a:t>In print, set size to 10–12 points.</a:t>
            </a:r>
          </a:p>
          <a:p>
            <a:r>
              <a:rPr lang="en-US" dirty="0"/>
              <a:t>On screen/web, set size to 15–25 points.</a:t>
            </a:r>
          </a:p>
          <a:p>
            <a:r>
              <a:rPr lang="en-US" dirty="0"/>
              <a:t>In long documents, aim for 45–90 characters per line of text.</a:t>
            </a:r>
          </a:p>
          <a:p>
            <a:r>
              <a:rPr lang="en-US" dirty="0"/>
              <a:t>To format paragraphs:</a:t>
            </a:r>
          </a:p>
          <a:p>
            <a:pPr lvl="1"/>
            <a:r>
              <a:rPr lang="en-US" dirty="0"/>
              <a:t>Indent first line in a paragraph by no more than 1 or 2 ems, or</a:t>
            </a:r>
          </a:p>
          <a:p>
            <a:pPr lvl="1"/>
            <a:r>
              <a:rPr lang="en-US" dirty="0"/>
              <a:t>Provide 4–10 points of extra space between paragraphs</a:t>
            </a:r>
          </a:p>
          <a:p>
            <a:r>
              <a:rPr lang="en-US" dirty="0"/>
              <a:t>If you must use the Justify format, consider using hyphenation.</a:t>
            </a:r>
          </a:p>
          <a:p>
            <a:r>
              <a:rPr lang="en-US" dirty="0"/>
              <a:t>Avoid using underline for emphasis:</a:t>
            </a:r>
          </a:p>
          <a:p>
            <a:pPr lvl="1"/>
            <a:r>
              <a:rPr lang="en-US" dirty="0"/>
              <a:t>Affects readability (cutting through letters like g that hang below the line)</a:t>
            </a:r>
          </a:p>
          <a:p>
            <a:pPr lvl="1"/>
            <a:r>
              <a:rPr lang="en-US" dirty="0"/>
              <a:t>In web documents, can be confused with links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Using Formatting Efficiently (Slide 2 of 2)</a:t>
            </a:r>
          </a:p>
        </p:txBody>
      </p:sp>
      <p:sp>
        <p:nvSpPr>
          <p:cNvPr id="4" name="Rectangle 3"/>
          <p:cNvSpPr/>
          <p:nvPr/>
        </p:nvSpPr>
        <p:spPr>
          <a:xfrm>
            <a:off x="6477000" y="3048000"/>
            <a:ext cx="11860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Don't use both</a:t>
            </a:r>
            <a:r>
              <a:rPr lang="en-US" sz="1200" dirty="0">
                <a:solidFill>
                  <a:srgbClr val="C00000"/>
                </a:solidFill>
              </a:rPr>
              <a:t>!</a:t>
            </a:r>
          </a:p>
        </p:txBody>
      </p:sp>
      <p:sp>
        <p:nvSpPr>
          <p:cNvPr id="5" name="Right Brace 4"/>
          <p:cNvSpPr/>
          <p:nvPr/>
        </p:nvSpPr>
        <p:spPr bwMode="auto">
          <a:xfrm>
            <a:off x="6334125" y="3019748"/>
            <a:ext cx="142875" cy="571500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5D48A4-4D78-4BCA-8D8D-1DF7257CE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67121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76BD36C8-305F-4882-A7F2-4FEC1771BF9B}" vid="{8C8C92D2-93BC-4A65-94B1-661E8020A02F}"/>
    </a:ext>
  </a:extLst>
</a:theme>
</file>

<file path=ppt/theme/theme2.xml><?xml version="1.0" encoding="utf-8"?>
<a:theme xmlns:a="http://schemas.openxmlformats.org/drawingml/2006/main" name="1_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6BEC0BD8-CBC1-4359-9843-D396D766E33C}" vid="{38EE8EC0-0988-43AE-A844-D998A68DC4B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LO_Visuals_Template_3_3</Template>
  <TotalTime>136</TotalTime>
  <Words>516</Words>
  <Application>Microsoft Office PowerPoint</Application>
  <PresentationFormat>On-screen Show (4:3)</PresentationFormat>
  <Paragraphs>71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Myriad Pro</vt:lpstr>
      <vt:lpstr>LO Choice</vt:lpstr>
      <vt:lpstr>1_LO Choice</vt:lpstr>
      <vt:lpstr>Working More Efficiently</vt:lpstr>
      <vt:lpstr>Make Repetitive Edits</vt:lpstr>
      <vt:lpstr>Activity: Using Find and Replace to Edit</vt:lpstr>
      <vt:lpstr>Apply Repetitive Formatting</vt:lpstr>
      <vt:lpstr>Activity: Copying and Repeating Formats</vt:lpstr>
      <vt:lpstr>Activity: Clearing Formatting</vt:lpstr>
      <vt:lpstr>Use Styles to Streamline     Repetitive Formatting Tasks</vt:lpstr>
      <vt:lpstr>Guidelines for Using Formatting Efficiently (Slide 1 of 2)</vt:lpstr>
      <vt:lpstr>Guidelines for Using Formatting Efficiently (Slide 2 of 2)</vt:lpstr>
      <vt:lpstr>Activity: Creating and Applying Styles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More Efficiently</dc:title>
  <dc:creator>Laurie Perry</dc:creator>
  <cp:lastModifiedBy>Michelle Farney</cp:lastModifiedBy>
  <cp:revision>11</cp:revision>
  <dcterms:created xsi:type="dcterms:W3CDTF">2018-09-13T15:27:23Z</dcterms:created>
  <dcterms:modified xsi:type="dcterms:W3CDTF">2021-09-30T18:01:09Z</dcterms:modified>
</cp:coreProperties>
</file>